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Instrument Sans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vopEwSXrBUwz7Tn31d8ZTknwT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InstrumentSans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strumentSans-italic.fntdata"/><Relationship Id="rId14" Type="http://schemas.openxmlformats.org/officeDocument/2006/relationships/font" Target="fonts/InstrumentSans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InstrumentSans-boldItalic.fntdata"/><Relationship Id="rId5" Type="http://schemas.openxmlformats.org/officeDocument/2006/relationships/slide" Target="slides/slide1.xml"/><Relationship Id="rId19" Type="http://schemas.openxmlformats.org/officeDocument/2006/relationships/font" Target="fonts/OpenSans-italic.fntdata"/><Relationship Id="rId6" Type="http://schemas.openxmlformats.org/officeDocument/2006/relationships/slide" Target="slides/slide2.xml"/><Relationship Id="rId18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2.jp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6280189" y="1392313"/>
            <a:ext cx="7556421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150"/>
              <a:buFont typeface="Instrument Sans"/>
              <a:buNone/>
            </a:pPr>
            <a:r>
              <a:rPr b="0" i="0" lang="en-US" sz="61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EstiloExpress</a:t>
            </a:r>
            <a:endParaRPr/>
          </a:p>
        </p:txBody>
      </p:sp>
      <p:sp>
        <p:nvSpPr>
          <p:cNvPr id="46" name="Google Shape;46;p1"/>
          <p:cNvSpPr/>
          <p:nvPr/>
        </p:nvSpPr>
        <p:spPr>
          <a:xfrm>
            <a:off x="6280188" y="2712103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Una aplicación para agendar citas con profesionales independientes en servicios de peluquería caninas, estética, belleza y barbería.</a:t>
            </a:r>
            <a:endParaRPr b="1" i="0" sz="1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5898590" y="7197627"/>
            <a:ext cx="66222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Integrantes : Jorge Acuña - Mercideu Francoise - Nicolas Ayarza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5898590" y="7578112"/>
            <a:ext cx="7556421" cy="362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Docente : Jonathan Lopez</a:t>
            </a:r>
            <a:b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, nombre de la empresa&#10;&#10;Descripción generada automáticamente" id="49" name="Google Shape;4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43200" y="7666438"/>
            <a:ext cx="1987200" cy="54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663059" y="521851"/>
            <a:ext cx="5813346" cy="591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700"/>
              <a:buFont typeface="Instrument Sans"/>
              <a:buNone/>
            </a:pPr>
            <a:r>
              <a:rPr lang="en-US" sz="370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Desarrollo de la Aplicación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935712" y="1492687"/>
            <a:ext cx="22860" cy="6214943"/>
          </a:xfrm>
          <a:prstGeom prst="roundRect">
            <a:avLst>
              <a:gd fmla="val 124319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137404" y="1907500"/>
            <a:ext cx="663059" cy="22860"/>
          </a:xfrm>
          <a:prstGeom prst="roundRect">
            <a:avLst>
              <a:gd fmla="val 124319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734020" y="1705808"/>
            <a:ext cx="426244" cy="426244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891778" y="1776770"/>
            <a:ext cx="110609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1989177" y="1682115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50"/>
              <a:buFont typeface="Instrument Sans"/>
              <a:buNone/>
            </a:pPr>
            <a:r>
              <a:rPr lang="en-US" sz="185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Idea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1989177" y="2091690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50"/>
              <a:buFont typeface="Open Sans"/>
              <a:buNone/>
            </a:pPr>
            <a:r>
              <a:rPr lang="en-US" sz="14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Facilitar la búsqueda de horarios disponibles.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137404" y="3188375"/>
            <a:ext cx="663059" cy="22860"/>
          </a:xfrm>
          <a:prstGeom prst="roundRect">
            <a:avLst>
              <a:gd fmla="val 124319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734020" y="2986683"/>
            <a:ext cx="426244" cy="426244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868799" y="3057644"/>
            <a:ext cx="156567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1989177" y="2962989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50"/>
              <a:buFont typeface="Instrument Sans"/>
              <a:buNone/>
            </a:pPr>
            <a:r>
              <a:rPr lang="en-US" sz="185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Diseño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989177" y="3372564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50"/>
              <a:buFont typeface="Open Sans"/>
              <a:buNone/>
            </a:pPr>
            <a:r>
              <a:rPr lang="en-US" sz="14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Interfaz sencilla e intuitiva.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137404" y="4469249"/>
            <a:ext cx="663059" cy="22860"/>
          </a:xfrm>
          <a:prstGeom prst="roundRect">
            <a:avLst>
              <a:gd fmla="val 124319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734020" y="4267557"/>
            <a:ext cx="426244" cy="426244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865108" y="4338518"/>
            <a:ext cx="163949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989177" y="4243864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50"/>
              <a:buFont typeface="Instrument Sans"/>
              <a:buNone/>
            </a:pPr>
            <a:r>
              <a:rPr lang="en-US" sz="185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Desarrollo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989177" y="4653439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50"/>
              <a:buFont typeface="Open Sans"/>
              <a:buNone/>
            </a:pPr>
            <a:r>
              <a:rPr lang="en-US" sz="14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Creación de la aplicación móvil.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137404" y="5750123"/>
            <a:ext cx="663059" cy="22860"/>
          </a:xfrm>
          <a:prstGeom prst="roundRect">
            <a:avLst>
              <a:gd fmla="val 124319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734020" y="5548432"/>
            <a:ext cx="426244" cy="426244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860822" y="5619393"/>
            <a:ext cx="172522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1989177" y="5524738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50"/>
              <a:buFont typeface="Instrument Sans"/>
              <a:buNone/>
            </a:pPr>
            <a:r>
              <a:rPr lang="en-US" sz="185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Pruebas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1989177" y="5934313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50"/>
              <a:buFont typeface="Open Sans"/>
              <a:buNone/>
            </a:pPr>
            <a:r>
              <a:rPr lang="en-US" sz="14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Verificar el funcionamiento y la facilidad de uso.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1137404" y="7030998"/>
            <a:ext cx="663059" cy="22860"/>
          </a:xfrm>
          <a:prstGeom prst="roundRect">
            <a:avLst>
              <a:gd fmla="val 124319" name="adj"/>
            </a:avLst>
          </a:prstGeom>
          <a:solidFill>
            <a:srgbClr val="57575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734020" y="6829306"/>
            <a:ext cx="426244" cy="426244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864989" y="6900267"/>
            <a:ext cx="164306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5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1989177" y="6805613"/>
            <a:ext cx="2368272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50"/>
              <a:buFont typeface="Instrument Sans"/>
              <a:buNone/>
            </a:pPr>
            <a:r>
              <a:rPr lang="en-US" sz="185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Lanzamiento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1989177" y="7215188"/>
            <a:ext cx="11978164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50"/>
              <a:buFont typeface="Open Sans"/>
              <a:buNone/>
            </a:pPr>
            <a:r>
              <a:rPr lang="en-US" sz="14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Disponible en tiendas de aplicaciones.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2" name="Google Shape;8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bre de la empresa&#10;&#10;Descripción generada automáticamente" id="83" name="Google Shape;8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43200" y="7666438"/>
            <a:ext cx="1987200" cy="54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/>
          <p:nvPr/>
        </p:nvSpPr>
        <p:spPr>
          <a:xfrm>
            <a:off x="4037322" y="57742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-US" sz="445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Problema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414228" y="2733073"/>
            <a:ext cx="397811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Dificultad para Encontrar Horarios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5401939" y="2733073"/>
            <a:ext cx="295394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Falta de Transparencia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5401939" y="3503998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Horarios no actualizados, disponibilidad limitada.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9872067" y="27330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Pérdida de Tiempo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9872067" y="3503998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Buscando citas, esperando confirmaciones.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ágenes de Control Horario - Descarga gratuita en Freepik" id="95" name="Google Shape;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5132" y="4512345"/>
            <a:ext cx="4520240" cy="306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785004" y="3506638"/>
            <a:ext cx="274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Llamadas telefónicas, listas de espera.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, nombre de la empresa&#10;&#10;Descripción generada automáticamente" id="97" name="Google Shape;9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43200" y="7666438"/>
            <a:ext cx="1987200" cy="54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6280190" y="1629847"/>
            <a:ext cx="684859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-US" sz="445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Solución: Aplicación Móvil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280190" y="2678787"/>
            <a:ext cx="3664863" cy="1669852"/>
          </a:xfrm>
          <a:prstGeom prst="roundRect">
            <a:avLst>
              <a:gd fmla="val 2038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6507004" y="29056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Reservas Online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6507004" y="3396020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Agendar citas de forma rápida y fácil.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10171867" y="2678787"/>
            <a:ext cx="3664863" cy="1669852"/>
          </a:xfrm>
          <a:prstGeom prst="roundRect">
            <a:avLst>
              <a:gd fmla="val 2038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10398681" y="29056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Gestión de Perfiles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10398681" y="3396020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Información personal y preferencias.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6280190" y="4575453"/>
            <a:ext cx="3664863" cy="2024182"/>
          </a:xfrm>
          <a:prstGeom prst="roundRect">
            <a:avLst>
              <a:gd fmla="val 1681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6507004" y="4802267"/>
            <a:ext cx="321123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Calendario y Recordatorios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6507004" y="5647015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Notificaciones de citas y confirmación.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10171866" y="4575453"/>
            <a:ext cx="3664863" cy="2024182"/>
          </a:xfrm>
          <a:prstGeom prst="roundRect">
            <a:avLst>
              <a:gd fmla="val 1681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10398681" y="48022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Geolocalización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10171867" y="5292685"/>
            <a:ext cx="378173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  Encontrar </a:t>
            </a:r>
            <a:r>
              <a:rPr lang="en-US" sz="18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profesionales 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   cercanos.</a:t>
            </a:r>
            <a:endParaRPr sz="17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Logotipo, nombre de la empresa&#10;&#10;Descripción generada automáticamente"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43200" y="7666438"/>
            <a:ext cx="1987200" cy="54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/>
          <p:nvPr/>
        </p:nvSpPr>
        <p:spPr>
          <a:xfrm>
            <a:off x="793790" y="152912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-US" sz="445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Desarrollo con Ionic y TypeScript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793790" y="3387901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Ionic es un framework de código abierto que facilita la creación de aplicaciones móviles multiplataforma. </a:t>
            </a:r>
            <a:endParaRPr sz="175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Angular es un framework de desarrollo web moderno.</a:t>
            </a:r>
            <a:endParaRPr sz="175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TypeScript aporta tipado estático y una estructura organizada.</a:t>
            </a:r>
            <a:endParaRPr sz="17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793790" y="5042903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Esta combinación nos permite crear una aplicación móvil atractiva, con una interfaz intuitiva y un rendimiento óptimo.</a:t>
            </a:r>
            <a:endParaRPr sz="17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prende a Construir Aplicaciones como un Profesional: Curso Gratuito y en  Español de Angular, Ionic y Typescript - Facialix"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3284" y="1531728"/>
            <a:ext cx="5693434" cy="3182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T 邦幫忙::一起幫忙解決難題，拯救IT 人的一天"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4603" y="5210679"/>
            <a:ext cx="4848046" cy="2173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bre de la empresa&#10;&#10;Descripción generada automáticamente" id="128" name="Google Shape;12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43200" y="7666438"/>
            <a:ext cx="1987200" cy="54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793790" y="147399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Características principales de la Aplicación</a:t>
            </a:r>
            <a:endParaRPr sz="445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793790" y="348686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982742" y="3571875"/>
            <a:ext cx="13239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650"/>
              <a:buFont typeface="Instrument Sans"/>
              <a:buNone/>
            </a:pPr>
            <a:r>
              <a:rPr lang="en-US" sz="265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1530900" y="3486889"/>
            <a:ext cx="28353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Gestión</a:t>
            </a: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 perfil de usuarios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4685467" y="348686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4846796" y="3571875"/>
            <a:ext cx="18752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650"/>
              <a:buFont typeface="Instrument Sans"/>
              <a:buNone/>
            </a:pPr>
            <a:r>
              <a:rPr lang="en-US" sz="265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5422575" y="3486900"/>
            <a:ext cx="28353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Geol</a:t>
            </a: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ocalización y  ubicación en tiempo real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793790" y="518505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950714" y="5270063"/>
            <a:ext cx="196334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650"/>
              <a:buFont typeface="Instrument Sans"/>
              <a:buNone/>
            </a:pPr>
            <a:r>
              <a:rPr lang="en-US" sz="265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1530906" y="5185053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Notificaciones personalizadas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4685467" y="518505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4837271" y="5270063"/>
            <a:ext cx="20657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650"/>
              <a:buFont typeface="Instrument Sans"/>
              <a:buNone/>
            </a:pPr>
            <a:r>
              <a:rPr lang="en-US" sz="265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4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5422575" y="5185043"/>
            <a:ext cx="28353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Sistema de reserva directa a </a:t>
            </a: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través</a:t>
            </a:r>
            <a:r>
              <a:rPr lang="en-US" sz="22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 chat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, nombre de la empresa&#10;&#10;Descripción generada automáticamente" id="148" name="Google Shape;1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43200" y="7666438"/>
            <a:ext cx="1987200" cy="54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4" name="Google Shape;1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6280190" y="224432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lang="en-US" sz="445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Beneficios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6280190" y="3293269"/>
            <a:ext cx="7556421" cy="2692003"/>
          </a:xfrm>
          <a:prstGeom prst="roundRect">
            <a:avLst>
              <a:gd fmla="val 1264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6287810" y="3300889"/>
            <a:ext cx="75411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6514624" y="3444597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Clientes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10289024" y="3444597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Comodidad y flexibilidad.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6287810" y="3951208"/>
            <a:ext cx="7541181" cy="101322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6514624" y="4094917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Profesionales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10289024" y="4094917"/>
            <a:ext cx="3313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Mayor eficiencia y organización.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6287810" y="4964430"/>
            <a:ext cx="75411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6514624" y="5108138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Todos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10289024" y="5108138"/>
            <a:ext cx="3313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Mejor comunicación y satisfacción.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, nombre de la empresa&#10;&#10;Descripción generada automáticamente" id="166" name="Google Shape;1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43200" y="7666438"/>
            <a:ext cx="1987200" cy="54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683895" y="537329"/>
            <a:ext cx="6600230" cy="61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800"/>
              <a:buFont typeface="Instrument Sans"/>
              <a:buNone/>
            </a:pPr>
            <a:r>
              <a:rPr lang="en-US" sz="380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Conclusión y Próximos Pasos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4" name="Google Shape;17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895" y="1440894"/>
            <a:ext cx="977027" cy="156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/>
          <p:nvPr/>
        </p:nvSpPr>
        <p:spPr>
          <a:xfrm>
            <a:off x="1953935" y="1636276"/>
            <a:ext cx="3297912" cy="30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Instrument Sans"/>
              <a:buNone/>
            </a:pPr>
            <a:r>
              <a:rPr lang="en-US" sz="19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Lanzamiento de la Aplicación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1953935" y="2058829"/>
            <a:ext cx="6506170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Open Sans"/>
              <a:buNone/>
            </a:pPr>
            <a:r>
              <a:rPr lang="en-US" sz="15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Disponibilidad en tiendas de aplicaciones.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7" name="Google Shape;17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895" y="3004066"/>
            <a:ext cx="977027" cy="156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1953935" y="3199448"/>
            <a:ext cx="2642473" cy="30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Instrument Sans"/>
              <a:buNone/>
            </a:pPr>
            <a:r>
              <a:rPr lang="en-US" sz="19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Marketing y Promoción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1953935" y="3622000"/>
            <a:ext cx="6506170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Open Sans"/>
              <a:buNone/>
            </a:pPr>
            <a:r>
              <a:rPr lang="en-US" sz="15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Dar a conocer la aplicación.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0" name="Google Shape;18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895" y="4567238"/>
            <a:ext cx="977027" cy="156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/>
          <p:nvPr/>
        </p:nvSpPr>
        <p:spPr>
          <a:xfrm>
            <a:off x="1953935" y="4762619"/>
            <a:ext cx="2442567" cy="30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Instrument Sans"/>
              <a:buNone/>
            </a:pPr>
            <a:r>
              <a:rPr lang="en-US" sz="19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Análisis de Datos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1953935" y="5185172"/>
            <a:ext cx="6506170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Open Sans"/>
              <a:buNone/>
            </a:pPr>
            <a:r>
              <a:rPr lang="en-US" sz="15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Mejorar la aplicación en base a su uso.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3" name="Google Shape;18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895" y="6130409"/>
            <a:ext cx="977027" cy="156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/>
          <p:nvPr/>
        </p:nvSpPr>
        <p:spPr>
          <a:xfrm>
            <a:off x="1953935" y="6325791"/>
            <a:ext cx="2736056" cy="30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Instrument Sans"/>
              <a:buNone/>
            </a:pPr>
            <a:r>
              <a:rPr lang="en-US" sz="1900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Nuevas Funcionalidades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1953935" y="6748343"/>
            <a:ext cx="6506170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Open Sans"/>
              <a:buNone/>
            </a:pPr>
            <a:r>
              <a:rPr lang="en-US" sz="15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Expandir la funcionalidad de la aplicación.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, nombre de la empresa&#10;&#10;Descripción generada automáticamente" id="186" name="Google Shape;18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43200" y="7666438"/>
            <a:ext cx="1987200" cy="54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2024-09-11T14:34:46Z</dcterms:created>
  <dc:creator>PptxGenJS</dc:creator>
</cp:coreProperties>
</file>